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  <p:bold r:id="rId14"/>
    </p:embeddedFont>
    <p:embeddedFont>
      <p:font typeface="DM Sans Bold" pitchFamily="2" charset="0"/>
      <p:bold r:id="rId15"/>
    </p:embeddedFont>
    <p:embeddedFont>
      <p:font typeface="PT Serif" panose="020A0603040505020204" pitchFamily="18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12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754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2655104"/>
            <a:ext cx="7556421" cy="155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Best Computer for Beginners : Desktop vs Laptop vs Tablet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4349472"/>
            <a:ext cx="7946798" cy="1943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If you're new to computers and wondering which one to choose, you have three main options: a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desktop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a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laptop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or a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tablet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 Each has its own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advantages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and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disadvantages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depending on what you need. Let's break it down in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simple terms to help you decide: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793790" y="607314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648417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459643"/>
            <a:ext cx="198870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200" b="1" dirty="0">
                <a:solidFill>
                  <a:srgbClr val="383838"/>
                </a:solidFill>
                <a:ea typeface="DM Sans Bold" pitchFamily="34" charset="-122"/>
                <a:cs typeface="DM Sans Bold" pitchFamily="34" charset="-120"/>
              </a:rPr>
              <a:t>by Ram N Java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312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60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Summary</a:t>
            </a:r>
            <a:endParaRPr lang="en-US" sz="6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1009"/>
            <a:ext cx="2152055" cy="132468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2988707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5878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Desktop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5357217" y="3095982"/>
            <a:ext cx="52782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Best for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power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and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heavy tasks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but not portable.</a:t>
            </a:r>
            <a:endParaRPr lang="en-US" sz="2400" dirty="0"/>
          </a:p>
        </p:txBody>
      </p:sp>
      <p:sp>
        <p:nvSpPr>
          <p:cNvPr id="7" name="Shape 3"/>
          <p:cNvSpPr/>
          <p:nvPr/>
        </p:nvSpPr>
        <p:spPr>
          <a:xfrm>
            <a:off x="5187077" y="3698796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3742373"/>
            <a:ext cx="4304109" cy="132468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205407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39691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Laptop</a:t>
            </a:r>
            <a:endParaRPr lang="en-US" sz="3200" dirty="0"/>
          </a:p>
        </p:txBody>
      </p:sp>
      <p:sp>
        <p:nvSpPr>
          <p:cNvPr id="11" name="Text 5"/>
          <p:cNvSpPr/>
          <p:nvPr/>
        </p:nvSpPr>
        <p:spPr>
          <a:xfrm>
            <a:off x="6433304" y="4477345"/>
            <a:ext cx="42911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Best for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portability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and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everyday tasks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Shape 6"/>
          <p:cNvSpPr/>
          <p:nvPr/>
        </p:nvSpPr>
        <p:spPr>
          <a:xfrm>
            <a:off x="6263164" y="5080159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123736"/>
            <a:ext cx="6456164" cy="132468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586770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35055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Tablet</a:t>
            </a:r>
            <a:endParaRPr lang="en-US" sz="3200" dirty="0"/>
          </a:p>
        </p:txBody>
      </p:sp>
      <p:sp>
        <p:nvSpPr>
          <p:cNvPr id="16" name="Text 8"/>
          <p:cNvSpPr/>
          <p:nvPr/>
        </p:nvSpPr>
        <p:spPr>
          <a:xfrm>
            <a:off x="7509272" y="5858708"/>
            <a:ext cx="40034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Best for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entertainment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and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light use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400" dirty="0"/>
          </a:p>
        </p:txBody>
      </p:sp>
      <p:sp>
        <p:nvSpPr>
          <p:cNvPr id="17" name="Text 9"/>
          <p:cNvSpPr/>
          <p:nvPr/>
        </p:nvSpPr>
        <p:spPr>
          <a:xfrm>
            <a:off x="793790" y="67035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Think about what you need the computer for, and choose the one that fits your lifestyle!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005" y="532961"/>
            <a:ext cx="5310545" cy="663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60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Desktop Computer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708065" y="1512711"/>
            <a:ext cx="2655213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6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What is it?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708065" y="2046826"/>
            <a:ext cx="6360319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 desktop is a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large computer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that stays in one place. It has a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separate monitor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keyboard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mouse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and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CPU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(the main box).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08005" y="3211949"/>
            <a:ext cx="2655213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6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Pros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708065" y="3701653"/>
            <a:ext cx="6360319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Powerful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: Desktops are usually more powerful than laptops or tablets, making them great for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heavy tasks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like gaming or video editing.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08065" y="4743212"/>
            <a:ext cx="6360319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Easy to Upgrade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: You can easily add more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memory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storage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or a better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graphics card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08065" y="5461159"/>
            <a:ext cx="6360319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Big Screen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: The monitor is usually large, making it easier to see and work on.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08065" y="6179106"/>
            <a:ext cx="6360319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Comfortable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: You can use a full-sized keyboard and mouse, which are more comfortable for typing and clicking.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08064" y="7291506"/>
            <a:ext cx="6360319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More Durable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– Less risk of damage compared to laptops and tablets.</a:t>
            </a:r>
            <a:endParaRPr lang="en-US" sz="24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85" y="1809155"/>
            <a:ext cx="6360319" cy="34692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933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60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Desktop Computer</a:t>
            </a:r>
            <a:endParaRPr lang="en-US" sz="6000" dirty="0"/>
          </a:p>
        </p:txBody>
      </p:sp>
      <p:sp>
        <p:nvSpPr>
          <p:cNvPr id="4" name="Shape 1"/>
          <p:cNvSpPr/>
          <p:nvPr/>
        </p:nvSpPr>
        <p:spPr>
          <a:xfrm>
            <a:off x="793790" y="2413754"/>
            <a:ext cx="8175398" cy="2571988"/>
          </a:xfrm>
          <a:prstGeom prst="roundRect">
            <a:avLst>
              <a:gd name="adj" fmla="val 1323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6405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Cons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020604" y="3148727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Not Portable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: You can't carry it around because it's big and needs to stay in one place.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020604" y="395382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Takes Up Space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: It requires a desk or table and can be bulky.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020604" y="4396026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Requires Power Plug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– Cannot run on battery.</a:t>
            </a:r>
            <a:endParaRPr lang="en-US" sz="2400" dirty="0"/>
          </a:p>
        </p:txBody>
      </p:sp>
      <p:sp>
        <p:nvSpPr>
          <p:cNvPr id="9" name="Shape 6"/>
          <p:cNvSpPr/>
          <p:nvPr/>
        </p:nvSpPr>
        <p:spPr>
          <a:xfrm>
            <a:off x="793790" y="5212556"/>
            <a:ext cx="8175398" cy="1687592"/>
          </a:xfrm>
          <a:prstGeom prst="roundRect">
            <a:avLst>
              <a:gd name="adj" fmla="val 2016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1020604" y="54393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Best For</a:t>
            </a:r>
            <a:endParaRPr lang="en-US" sz="3200" dirty="0"/>
          </a:p>
        </p:txBody>
      </p:sp>
      <p:sp>
        <p:nvSpPr>
          <p:cNvPr id="11" name="Text 8"/>
          <p:cNvSpPr/>
          <p:nvPr/>
        </p:nvSpPr>
        <p:spPr>
          <a:xfrm>
            <a:off x="1020604" y="5947529"/>
            <a:ext cx="732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People who need a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powerful computer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for work, gaming, or creative tasks and don't need to move it around.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745" y="521375"/>
            <a:ext cx="4967645" cy="620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54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Laptop</a:t>
            </a:r>
            <a:endParaRPr lang="en-US" sz="5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745" y="1426131"/>
            <a:ext cx="473035" cy="4730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8745" y="2088356"/>
            <a:ext cx="2417207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What is it?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6148745" y="2512219"/>
            <a:ext cx="2564949" cy="1815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 laptop is a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portable computer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with a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built-in screen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keyboard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and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trackpad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 It's like a desktop but smaller and easier to carry.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9797" y="1426131"/>
            <a:ext cx="473035" cy="4730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49797" y="2088356"/>
            <a:ext cx="2417207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Portable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8849797" y="2512219"/>
            <a:ext cx="2417207" cy="907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You can take it anywhere – to school, work, or a coffee shop.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0848" y="1426131"/>
            <a:ext cx="473035" cy="4730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50848" y="2088356"/>
            <a:ext cx="2417207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All-in-One</a:t>
            </a:r>
            <a:endParaRPr lang="en-US" sz="3200" dirty="0"/>
          </a:p>
        </p:txBody>
      </p:sp>
      <p:sp>
        <p:nvSpPr>
          <p:cNvPr id="12" name="Text 6"/>
          <p:cNvSpPr/>
          <p:nvPr/>
        </p:nvSpPr>
        <p:spPr>
          <a:xfrm>
            <a:off x="11550848" y="2512219"/>
            <a:ext cx="2417207" cy="1210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It has everything built in (screen, keyboard, and mouse), so you don't need extra parts.</a:t>
            </a:r>
            <a:endParaRPr lang="en-US" sz="2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8745" y="5043767"/>
            <a:ext cx="473035" cy="47303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48745" y="5705993"/>
            <a:ext cx="2417207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Battery Powered</a:t>
            </a:r>
            <a:endParaRPr lang="en-US" sz="3200" dirty="0"/>
          </a:p>
        </p:txBody>
      </p:sp>
      <p:sp>
        <p:nvSpPr>
          <p:cNvPr id="15" name="Text 8"/>
          <p:cNvSpPr/>
          <p:nvPr/>
        </p:nvSpPr>
        <p:spPr>
          <a:xfrm>
            <a:off x="6148745" y="6129855"/>
            <a:ext cx="2417207" cy="907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You can use it without plugging it in for a few hours.</a:t>
            </a:r>
            <a:endParaRPr lang="en-US" sz="2400" dirty="0"/>
          </a:p>
        </p:txBody>
      </p:sp>
      <p:sp>
        <p:nvSpPr>
          <p:cNvPr id="16" name="Text 9"/>
          <p:cNvSpPr/>
          <p:nvPr/>
        </p:nvSpPr>
        <p:spPr>
          <a:xfrm>
            <a:off x="6148745" y="7250710"/>
            <a:ext cx="7819311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Good for Everyday Use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: Laptops are great for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browsing the internet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writing documents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and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watching videos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9834" y="0"/>
            <a:ext cx="519056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719" y="156217"/>
            <a:ext cx="5530572" cy="691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54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Laptop</a:t>
            </a:r>
            <a:endParaRPr lang="en-US" sz="5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54" y="1913096"/>
            <a:ext cx="1053346" cy="15675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5019" y="1234983"/>
            <a:ext cx="2765227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Cons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2119967" y="2267255"/>
            <a:ext cx="7454167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Less Powerful</a:t>
            </a:r>
            <a:b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</a:b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Laptops are usually less powerful than desktops, especially for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heavy tasks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like gaming or video editing.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54" y="3480673"/>
            <a:ext cx="1053346" cy="12640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06692" y="3691295"/>
            <a:ext cx="2765227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Harder to Upgrade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2106692" y="4163258"/>
            <a:ext cx="629995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It's not easy to upgrade parts like the CPU or graphics card.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354" y="4744760"/>
            <a:ext cx="1053346" cy="12640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06692" y="4955381"/>
            <a:ext cx="2765227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Smaller Screen</a:t>
            </a:r>
            <a:endParaRPr lang="en-US" sz="3200" dirty="0"/>
          </a:p>
        </p:txBody>
      </p:sp>
      <p:sp>
        <p:nvSpPr>
          <p:cNvPr id="12" name="Text 6"/>
          <p:cNvSpPr/>
          <p:nvPr/>
        </p:nvSpPr>
        <p:spPr>
          <a:xfrm>
            <a:off x="2106692" y="5427345"/>
            <a:ext cx="629995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The screen is smaller than a desktop monitor.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737354" y="6324838"/>
            <a:ext cx="2765227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Best For</a:t>
            </a:r>
            <a:endParaRPr lang="en-US" sz="3200" dirty="0"/>
          </a:p>
        </p:txBody>
      </p:sp>
      <p:sp>
        <p:nvSpPr>
          <p:cNvPr id="14" name="Text 8"/>
          <p:cNvSpPr/>
          <p:nvPr/>
        </p:nvSpPr>
        <p:spPr>
          <a:xfrm>
            <a:off x="737354" y="6986468"/>
            <a:ext cx="7669292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People who need a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portable computer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for school, work, or</a:t>
            </a:r>
            <a:b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</a:b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everyday tasks.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043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60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Tablet</a:t>
            </a:r>
            <a:endParaRPr lang="en-US" sz="6000" dirty="0"/>
          </a:p>
        </p:txBody>
      </p:sp>
      <p:sp>
        <p:nvSpPr>
          <p:cNvPr id="3" name="Shape 1"/>
          <p:cNvSpPr/>
          <p:nvPr/>
        </p:nvSpPr>
        <p:spPr>
          <a:xfrm>
            <a:off x="793790" y="30034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47" y="3035379"/>
            <a:ext cx="357188" cy="4464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0034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What is it?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530906" y="3511629"/>
            <a:ext cx="390170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 tablet is a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small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touchscreen</a:t>
            </a:r>
            <a:r>
              <a:rPr lang="en-US" sz="24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device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that's even more portable than a laptop. It's like a big smartphone.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5216962" y="30034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519" y="3035379"/>
            <a:ext cx="357188" cy="44648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54078" y="30034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Very Portable</a:t>
            </a:r>
            <a:endParaRPr lang="en-US" sz="3200" dirty="0"/>
          </a:p>
        </p:txBody>
      </p:sp>
      <p:sp>
        <p:nvSpPr>
          <p:cNvPr id="10" name="Text 6"/>
          <p:cNvSpPr/>
          <p:nvPr/>
        </p:nvSpPr>
        <p:spPr>
          <a:xfrm>
            <a:off x="5954078" y="351162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You can easily carry it in a bag or even hold it in your hands.</a:t>
            </a:r>
            <a:endParaRPr lang="en-US" sz="2400" dirty="0"/>
          </a:p>
        </p:txBody>
      </p:sp>
      <p:sp>
        <p:nvSpPr>
          <p:cNvPr id="11" name="Shape 7"/>
          <p:cNvSpPr/>
          <p:nvPr/>
        </p:nvSpPr>
        <p:spPr>
          <a:xfrm>
            <a:off x="9640133" y="30034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691" y="3035379"/>
            <a:ext cx="357188" cy="44648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7249" y="30034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Touchscreen</a:t>
            </a:r>
            <a:endParaRPr lang="en-US" sz="3200" dirty="0"/>
          </a:p>
        </p:txBody>
      </p:sp>
      <p:sp>
        <p:nvSpPr>
          <p:cNvPr id="14" name="Text 9"/>
          <p:cNvSpPr/>
          <p:nvPr/>
        </p:nvSpPr>
        <p:spPr>
          <a:xfrm>
            <a:off x="10377249" y="351162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It's easy to use with your fingers or a stylus (a special pen).</a:t>
            </a:r>
            <a:endParaRPr lang="en-US" sz="2400" dirty="0"/>
          </a:p>
        </p:txBody>
      </p:sp>
      <p:sp>
        <p:nvSpPr>
          <p:cNvPr id="15" name="Shape 10"/>
          <p:cNvSpPr/>
          <p:nvPr/>
        </p:nvSpPr>
        <p:spPr>
          <a:xfrm>
            <a:off x="793790" y="54452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47" y="5477113"/>
            <a:ext cx="357188" cy="44648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30906" y="54452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Great for Media</a:t>
            </a:r>
            <a:endParaRPr lang="en-US" sz="3200" dirty="0"/>
          </a:p>
        </p:txBody>
      </p:sp>
      <p:sp>
        <p:nvSpPr>
          <p:cNvPr id="18" name="Text 12"/>
          <p:cNvSpPr/>
          <p:nvPr/>
        </p:nvSpPr>
        <p:spPr>
          <a:xfrm>
            <a:off x="1530906" y="5953363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Tablets are perfect for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watching videos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reading books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or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browsing the internet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400" dirty="0"/>
          </a:p>
        </p:txBody>
      </p:sp>
      <p:sp>
        <p:nvSpPr>
          <p:cNvPr id="19" name="Shape 13"/>
          <p:cNvSpPr/>
          <p:nvPr/>
        </p:nvSpPr>
        <p:spPr>
          <a:xfrm>
            <a:off x="7428667" y="54452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5224" y="5477113"/>
            <a:ext cx="357188" cy="446484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165783" y="54452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Long Battery Life</a:t>
            </a:r>
            <a:endParaRPr lang="en-US" sz="3200" dirty="0"/>
          </a:p>
        </p:txBody>
      </p:sp>
      <p:sp>
        <p:nvSpPr>
          <p:cNvPr id="22" name="Text 15"/>
          <p:cNvSpPr/>
          <p:nvPr/>
        </p:nvSpPr>
        <p:spPr>
          <a:xfrm>
            <a:off x="8165783" y="5953363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Tablets usually last longer on a single charge compared to laptops.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233" y="734258"/>
            <a:ext cx="5417463" cy="677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54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Tablet</a:t>
            </a:r>
            <a:endParaRPr lang="en-US" sz="5400" dirty="0"/>
          </a:p>
        </p:txBody>
      </p:sp>
      <p:sp>
        <p:nvSpPr>
          <p:cNvPr id="3" name="Shape 1"/>
          <p:cNvSpPr/>
          <p:nvPr/>
        </p:nvSpPr>
        <p:spPr>
          <a:xfrm>
            <a:off x="722233" y="1824038"/>
            <a:ext cx="2197537" cy="1205032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675924" y="2245162"/>
            <a:ext cx="290155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1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3126105" y="2030373"/>
            <a:ext cx="270867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Limited Power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3126105" y="2492693"/>
            <a:ext cx="8372832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Tablets are not as powerful as desktops or laptops, so they're not great for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heavy tasks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400" dirty="0"/>
          </a:p>
        </p:txBody>
      </p:sp>
      <p:sp>
        <p:nvSpPr>
          <p:cNvPr id="7" name="Shape 5"/>
          <p:cNvSpPr/>
          <p:nvPr/>
        </p:nvSpPr>
        <p:spPr>
          <a:xfrm>
            <a:off x="3022878" y="3019544"/>
            <a:ext cx="10782181" cy="11430"/>
          </a:xfrm>
          <a:prstGeom prst="roundRect">
            <a:avLst>
              <a:gd name="adj" fmla="val 270841"/>
            </a:avLst>
          </a:prstGeom>
          <a:solidFill>
            <a:srgbClr val="D8D4D4"/>
          </a:solidFill>
          <a:ln/>
        </p:spPr>
      </p:sp>
      <p:sp>
        <p:nvSpPr>
          <p:cNvPr id="8" name="Shape 6"/>
          <p:cNvSpPr/>
          <p:nvPr/>
        </p:nvSpPr>
        <p:spPr>
          <a:xfrm>
            <a:off x="722233" y="3132177"/>
            <a:ext cx="4395192" cy="1205032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9" name="Text 7"/>
          <p:cNvSpPr/>
          <p:nvPr/>
        </p:nvSpPr>
        <p:spPr>
          <a:xfrm>
            <a:off x="2774752" y="3553301"/>
            <a:ext cx="290155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2</a:t>
            </a:r>
            <a:endParaRPr lang="en-US" sz="3200" dirty="0"/>
          </a:p>
        </p:txBody>
      </p:sp>
      <p:sp>
        <p:nvSpPr>
          <p:cNvPr id="10" name="Text 8"/>
          <p:cNvSpPr/>
          <p:nvPr/>
        </p:nvSpPr>
        <p:spPr>
          <a:xfrm>
            <a:off x="5323761" y="3338513"/>
            <a:ext cx="270867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Small Keyboard</a:t>
            </a:r>
            <a:endParaRPr lang="en-US" sz="3200" dirty="0"/>
          </a:p>
        </p:txBody>
      </p:sp>
      <p:sp>
        <p:nvSpPr>
          <p:cNvPr id="11" name="Text 9"/>
          <p:cNvSpPr/>
          <p:nvPr/>
        </p:nvSpPr>
        <p:spPr>
          <a:xfrm>
            <a:off x="5323761" y="3800832"/>
            <a:ext cx="677441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Typing on a touchscreen can be harder than using a physical keyboard.</a:t>
            </a:r>
            <a:endParaRPr lang="en-US" sz="2400" dirty="0"/>
          </a:p>
        </p:txBody>
      </p:sp>
      <p:sp>
        <p:nvSpPr>
          <p:cNvPr id="12" name="Shape 10"/>
          <p:cNvSpPr/>
          <p:nvPr/>
        </p:nvSpPr>
        <p:spPr>
          <a:xfrm>
            <a:off x="5220533" y="4327684"/>
            <a:ext cx="8584525" cy="11430"/>
          </a:xfrm>
          <a:prstGeom prst="roundRect">
            <a:avLst>
              <a:gd name="adj" fmla="val 270841"/>
            </a:avLst>
          </a:prstGeom>
          <a:solidFill>
            <a:srgbClr val="D8D4D4"/>
          </a:solidFill>
          <a:ln/>
        </p:spPr>
      </p:sp>
      <p:sp>
        <p:nvSpPr>
          <p:cNvPr id="13" name="Shape 11"/>
          <p:cNvSpPr/>
          <p:nvPr/>
        </p:nvSpPr>
        <p:spPr>
          <a:xfrm>
            <a:off x="722233" y="4440317"/>
            <a:ext cx="6592967" cy="1205032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</p:sp>
      <p:sp>
        <p:nvSpPr>
          <p:cNvPr id="14" name="Text 12"/>
          <p:cNvSpPr/>
          <p:nvPr/>
        </p:nvSpPr>
        <p:spPr>
          <a:xfrm>
            <a:off x="3873579" y="4861441"/>
            <a:ext cx="290155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3</a:t>
            </a:r>
            <a:endParaRPr lang="en-US" sz="3200" dirty="0"/>
          </a:p>
        </p:txBody>
      </p:sp>
      <p:sp>
        <p:nvSpPr>
          <p:cNvPr id="15" name="Text 13"/>
          <p:cNvSpPr/>
          <p:nvPr/>
        </p:nvSpPr>
        <p:spPr>
          <a:xfrm>
            <a:off x="7521535" y="4646652"/>
            <a:ext cx="270867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Fewer Features</a:t>
            </a:r>
            <a:endParaRPr lang="en-US" sz="3200" dirty="0"/>
          </a:p>
        </p:txBody>
      </p:sp>
      <p:sp>
        <p:nvSpPr>
          <p:cNvPr id="16" name="Text 14"/>
          <p:cNvSpPr/>
          <p:nvPr/>
        </p:nvSpPr>
        <p:spPr>
          <a:xfrm>
            <a:off x="7521535" y="5108972"/>
            <a:ext cx="5688092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3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Tablets don't have as many features as laptops or desktops.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722233" y="5877520"/>
            <a:ext cx="13185934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Cannot Run All Software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– Some apps don't work like they do on a laptop or desktop.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722233" y="6517124"/>
            <a:ext cx="2708672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Best For</a:t>
            </a:r>
            <a:endParaRPr lang="en-US" sz="3200" dirty="0"/>
          </a:p>
        </p:txBody>
      </p:sp>
      <p:sp>
        <p:nvSpPr>
          <p:cNvPr id="19" name="Text 17"/>
          <p:cNvSpPr/>
          <p:nvPr/>
        </p:nvSpPr>
        <p:spPr>
          <a:xfrm>
            <a:off x="722233" y="7165181"/>
            <a:ext cx="13185934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People who want a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lightweight device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for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entertainment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reading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or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basic tasks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848" y="830818"/>
            <a:ext cx="5174456" cy="646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8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Comparison Table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689848" y="1773198"/>
            <a:ext cx="7764304" cy="5625584"/>
          </a:xfrm>
          <a:prstGeom prst="roundRect">
            <a:avLst>
              <a:gd name="adj" fmla="val 52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97468" y="1780818"/>
            <a:ext cx="7749064" cy="5670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94517" y="1906667"/>
            <a:ext cx="153935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1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Feature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2835593" y="1906667"/>
            <a:ext cx="153554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1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Desktop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4772858" y="1906667"/>
            <a:ext cx="153554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1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Laptop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710124" y="1906667"/>
            <a:ext cx="153935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1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Tablet</a:t>
            </a:r>
            <a:endParaRPr lang="en-US" sz="2100" dirty="0"/>
          </a:p>
        </p:txBody>
      </p:sp>
      <p:sp>
        <p:nvSpPr>
          <p:cNvPr id="10" name="Shape 7"/>
          <p:cNvSpPr/>
          <p:nvPr/>
        </p:nvSpPr>
        <p:spPr>
          <a:xfrm>
            <a:off x="697468" y="2347913"/>
            <a:ext cx="7749064" cy="11978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894517" y="2473762"/>
            <a:ext cx="153935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1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Portability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2835593" y="2473762"/>
            <a:ext cx="1535549" cy="946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1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Not portable (stays in one place).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4772858" y="2473762"/>
            <a:ext cx="1535549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1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Portable (easy to carry).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6710124" y="2473762"/>
            <a:ext cx="1539359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1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Very portable (fits in a bag).</a:t>
            </a:r>
            <a:endParaRPr lang="en-US" sz="2100" dirty="0"/>
          </a:p>
        </p:txBody>
      </p:sp>
      <p:sp>
        <p:nvSpPr>
          <p:cNvPr id="15" name="Shape 12"/>
          <p:cNvSpPr/>
          <p:nvPr/>
        </p:nvSpPr>
        <p:spPr>
          <a:xfrm>
            <a:off x="697468" y="3545800"/>
            <a:ext cx="7749064" cy="8824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894517" y="3671649"/>
            <a:ext cx="153935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1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Power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2835593" y="3671649"/>
            <a:ext cx="153554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1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Most powerful.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4772858" y="3671649"/>
            <a:ext cx="1535549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1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Less powerful than desktop.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6710124" y="3671649"/>
            <a:ext cx="153935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1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Least powerful.</a:t>
            </a:r>
            <a:endParaRPr lang="en-US" sz="2100" dirty="0"/>
          </a:p>
        </p:txBody>
      </p:sp>
      <p:sp>
        <p:nvSpPr>
          <p:cNvPr id="20" name="Shape 17"/>
          <p:cNvSpPr/>
          <p:nvPr/>
        </p:nvSpPr>
        <p:spPr>
          <a:xfrm>
            <a:off x="697468" y="4428292"/>
            <a:ext cx="7749064" cy="56709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894517" y="4554141"/>
            <a:ext cx="153935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1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Screen Size</a:t>
            </a:r>
            <a:endParaRPr lang="en-US" sz="2100" dirty="0"/>
          </a:p>
        </p:txBody>
      </p:sp>
      <p:sp>
        <p:nvSpPr>
          <p:cNvPr id="22" name="Text 19"/>
          <p:cNvSpPr/>
          <p:nvPr/>
        </p:nvSpPr>
        <p:spPr>
          <a:xfrm>
            <a:off x="2835593" y="4554141"/>
            <a:ext cx="153554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1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Large screen.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4772858" y="4554141"/>
            <a:ext cx="153554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1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Medium screen.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6710124" y="4554141"/>
            <a:ext cx="153935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1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Small screen.</a:t>
            </a:r>
            <a:endParaRPr lang="en-US" sz="2100" dirty="0"/>
          </a:p>
        </p:txBody>
      </p:sp>
      <p:sp>
        <p:nvSpPr>
          <p:cNvPr id="25" name="Shape 22"/>
          <p:cNvSpPr/>
          <p:nvPr/>
        </p:nvSpPr>
        <p:spPr>
          <a:xfrm>
            <a:off x="697468" y="4995386"/>
            <a:ext cx="7749064" cy="11978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894517" y="5121235"/>
            <a:ext cx="153935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1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Typing</a:t>
            </a:r>
            <a:endParaRPr lang="en-US" sz="2100" dirty="0"/>
          </a:p>
        </p:txBody>
      </p:sp>
      <p:sp>
        <p:nvSpPr>
          <p:cNvPr id="27" name="Text 24"/>
          <p:cNvSpPr/>
          <p:nvPr/>
        </p:nvSpPr>
        <p:spPr>
          <a:xfrm>
            <a:off x="2835593" y="5121235"/>
            <a:ext cx="1535549" cy="946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1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Full-sized keyboard (comfortable).</a:t>
            </a:r>
            <a:endParaRPr lang="en-US" sz="2100" dirty="0"/>
          </a:p>
        </p:txBody>
      </p:sp>
      <p:sp>
        <p:nvSpPr>
          <p:cNvPr id="28" name="Text 25"/>
          <p:cNvSpPr/>
          <p:nvPr/>
        </p:nvSpPr>
        <p:spPr>
          <a:xfrm>
            <a:off x="4772858" y="5121235"/>
            <a:ext cx="1535549" cy="946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1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Built-in keyboard (smaller).</a:t>
            </a:r>
            <a:endParaRPr lang="en-US" sz="2100" dirty="0"/>
          </a:p>
        </p:txBody>
      </p:sp>
      <p:sp>
        <p:nvSpPr>
          <p:cNvPr id="29" name="Text 26"/>
          <p:cNvSpPr/>
          <p:nvPr/>
        </p:nvSpPr>
        <p:spPr>
          <a:xfrm>
            <a:off x="6710124" y="5121235"/>
            <a:ext cx="1539359" cy="946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1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Touchscreen keyboard (harder).</a:t>
            </a:r>
            <a:endParaRPr lang="en-US" sz="2100" dirty="0"/>
          </a:p>
        </p:txBody>
      </p:sp>
      <p:sp>
        <p:nvSpPr>
          <p:cNvPr id="30" name="Shape 27"/>
          <p:cNvSpPr/>
          <p:nvPr/>
        </p:nvSpPr>
        <p:spPr>
          <a:xfrm>
            <a:off x="697468" y="6193274"/>
            <a:ext cx="7749064" cy="11978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894517" y="6319123"/>
            <a:ext cx="1539359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100" b="1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Best For</a:t>
            </a:r>
            <a:endParaRPr lang="en-US" sz="2100" dirty="0"/>
          </a:p>
        </p:txBody>
      </p:sp>
      <p:sp>
        <p:nvSpPr>
          <p:cNvPr id="32" name="Text 29"/>
          <p:cNvSpPr/>
          <p:nvPr/>
        </p:nvSpPr>
        <p:spPr>
          <a:xfrm>
            <a:off x="2835593" y="6319123"/>
            <a:ext cx="1535549" cy="946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1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Heavy tasks (gaming, editing).</a:t>
            </a:r>
            <a:endParaRPr lang="en-US" sz="2100" dirty="0"/>
          </a:p>
        </p:txBody>
      </p:sp>
      <p:sp>
        <p:nvSpPr>
          <p:cNvPr id="33" name="Text 30"/>
          <p:cNvSpPr/>
          <p:nvPr/>
        </p:nvSpPr>
        <p:spPr>
          <a:xfrm>
            <a:off x="4772858" y="6319123"/>
            <a:ext cx="1535549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1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Everyday tasks (school, work).</a:t>
            </a:r>
            <a:endParaRPr lang="en-US" sz="2100" dirty="0"/>
          </a:p>
        </p:txBody>
      </p:sp>
      <p:sp>
        <p:nvSpPr>
          <p:cNvPr id="34" name="Text 31"/>
          <p:cNvSpPr/>
          <p:nvPr/>
        </p:nvSpPr>
        <p:spPr>
          <a:xfrm>
            <a:off x="6710124" y="6319123"/>
            <a:ext cx="1611871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1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Entertainment (videos, books).</a:t>
            </a:r>
            <a:endParaRPr lang="en-US" sz="2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1955"/>
            <a:ext cx="846296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Which One Should You Choose?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793790" y="2549843"/>
            <a:ext cx="4196358" cy="2050494"/>
          </a:xfrm>
          <a:prstGeom prst="roundRect">
            <a:avLst>
              <a:gd name="adj" fmla="val 1659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77665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Choose a Desktop if: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1020604" y="328481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You need a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powerful computer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for gaming, video editing, or heavy work.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5216962" y="2549843"/>
            <a:ext cx="4196358" cy="2050494"/>
          </a:xfrm>
          <a:prstGeom prst="roundRect">
            <a:avLst>
              <a:gd name="adj" fmla="val 1659"/>
            </a:avLst>
          </a:prstGeom>
          <a:solidFill>
            <a:srgbClr val="F2EEEE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277665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Desktop Lifestyle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5443776" y="3284815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You don't need to move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it around.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9640133" y="2549843"/>
            <a:ext cx="4196358" cy="2050494"/>
          </a:xfrm>
          <a:prstGeom prst="roundRect">
            <a:avLst>
              <a:gd name="adj" fmla="val 1659"/>
            </a:avLst>
          </a:prstGeom>
          <a:solidFill>
            <a:srgbClr val="F2EEEE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277665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Choose a Laptop if:</a:t>
            </a:r>
            <a:endParaRPr lang="en-US" sz="3200" dirty="0"/>
          </a:p>
        </p:txBody>
      </p:sp>
      <p:sp>
        <p:nvSpPr>
          <p:cNvPr id="11" name="Text 9"/>
          <p:cNvSpPr/>
          <p:nvPr/>
        </p:nvSpPr>
        <p:spPr>
          <a:xfrm>
            <a:off x="9866948" y="328481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You need a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portable computer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for school, work, or everyday tasks.</a:t>
            </a:r>
            <a:endParaRPr lang="en-US" sz="2400" dirty="0"/>
          </a:p>
        </p:txBody>
      </p:sp>
      <p:sp>
        <p:nvSpPr>
          <p:cNvPr id="12" name="Shape 10"/>
          <p:cNvSpPr/>
          <p:nvPr/>
        </p:nvSpPr>
        <p:spPr>
          <a:xfrm>
            <a:off x="793790" y="4827151"/>
            <a:ext cx="6408063" cy="2050494"/>
          </a:xfrm>
          <a:prstGeom prst="roundRect">
            <a:avLst>
              <a:gd name="adj" fmla="val 1659"/>
            </a:avLst>
          </a:prstGeom>
          <a:solidFill>
            <a:srgbClr val="F2EEEE"/>
          </a:solidFill>
          <a:ln/>
        </p:spPr>
      </p:sp>
      <p:sp>
        <p:nvSpPr>
          <p:cNvPr id="13" name="Text 11"/>
          <p:cNvSpPr/>
          <p:nvPr/>
        </p:nvSpPr>
        <p:spPr>
          <a:xfrm>
            <a:off x="1020604" y="505396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Laptop Lifestyle</a:t>
            </a:r>
            <a:endParaRPr lang="en-US" sz="3200" dirty="0"/>
          </a:p>
        </p:txBody>
      </p:sp>
      <p:sp>
        <p:nvSpPr>
          <p:cNvPr id="14" name="Text 12"/>
          <p:cNvSpPr/>
          <p:nvPr/>
        </p:nvSpPr>
        <p:spPr>
          <a:xfrm>
            <a:off x="1020604" y="5562124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You want something that's easy to carry but still powerful.</a:t>
            </a:r>
            <a:endParaRPr lang="en-US" sz="2400" dirty="0"/>
          </a:p>
        </p:txBody>
      </p:sp>
      <p:sp>
        <p:nvSpPr>
          <p:cNvPr id="15" name="Shape 13"/>
          <p:cNvSpPr/>
          <p:nvPr/>
        </p:nvSpPr>
        <p:spPr>
          <a:xfrm>
            <a:off x="7428667" y="4827151"/>
            <a:ext cx="6408063" cy="2050494"/>
          </a:xfrm>
          <a:prstGeom prst="roundRect">
            <a:avLst>
              <a:gd name="adj" fmla="val 1659"/>
            </a:avLst>
          </a:prstGeom>
          <a:solidFill>
            <a:srgbClr val="F2EEEE"/>
          </a:solidFill>
          <a:ln/>
        </p:spPr>
      </p:sp>
      <p:sp>
        <p:nvSpPr>
          <p:cNvPr id="16" name="Text 14"/>
          <p:cNvSpPr/>
          <p:nvPr/>
        </p:nvSpPr>
        <p:spPr>
          <a:xfrm>
            <a:off x="7655481" y="505396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Choose a Tablet if:</a:t>
            </a:r>
            <a:endParaRPr lang="en-US" sz="3200" dirty="0"/>
          </a:p>
        </p:txBody>
      </p:sp>
      <p:sp>
        <p:nvSpPr>
          <p:cNvPr id="17" name="Text 15"/>
          <p:cNvSpPr/>
          <p:nvPr/>
        </p:nvSpPr>
        <p:spPr>
          <a:xfrm>
            <a:off x="7655481" y="5562124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You want a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lightweight device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for watching videos, reading, or basic tasks.You don’t need a lot of power or features.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867</Words>
  <Application>Microsoft Office PowerPoint</Application>
  <PresentationFormat>Custom</PresentationFormat>
  <Paragraphs>118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PT Serif</vt:lpstr>
      <vt:lpstr>DM Sans</vt:lpstr>
      <vt:lpstr>DM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Ramesh N</cp:lastModifiedBy>
  <cp:revision>25</cp:revision>
  <dcterms:created xsi:type="dcterms:W3CDTF">2025-03-31T09:05:53Z</dcterms:created>
  <dcterms:modified xsi:type="dcterms:W3CDTF">2025-04-02T18:26:48Z</dcterms:modified>
</cp:coreProperties>
</file>